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7" r:id="rId7"/>
    <p:sldId id="261" r:id="rId8"/>
    <p:sldId id="268" r:id="rId9"/>
    <p:sldId id="269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3DA08-EDAB-433B-8B36-93EAA49E68DC}" v="2123" dt="2025-05-10T05:08:56.444"/>
    <p1510:client id="{F0C7E9D6-1CAD-4DD4-A43A-821443C372F6}" v="353" dt="2025-05-10T05:57:45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09.05.2025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C7BDADAC-EB2E-877F-2531-1D008CDC9D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D656F-98EF-A43B-D537-961533878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Поисковик(парсер)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72B975-4779-B171-659E-34B9A7ADD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NEBALATRO</a:t>
            </a:r>
          </a:p>
        </p:txBody>
      </p:sp>
    </p:spTree>
    <p:extLst>
      <p:ext uri="{BB962C8B-B14F-4D97-AF65-F5344CB8AC3E}">
        <p14:creationId xmlns:p14="http://schemas.microsoft.com/office/powerpoint/2010/main" val="6105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607D1-AB8C-1952-E9C7-2BADAF68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ACC43-ACEC-BD5E-2E49-5841C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ru-RU" sz="5400"/>
              <a:t>РЕГИСТРАЦИЯ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9214AE-C904-7B2C-2E58-C8E17F28B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Автоматически</a:t>
            </a:r>
            <a:r>
              <a:rPr lang="en-US" sz="2200" dirty="0"/>
              <a:t> </a:t>
            </a:r>
            <a:r>
              <a:rPr lang="en-US" sz="2200" dirty="0" err="1"/>
              <a:t>добавляет</a:t>
            </a:r>
            <a:r>
              <a:rPr lang="en-US" sz="2200" dirty="0"/>
              <a:t> в </a:t>
            </a:r>
            <a:r>
              <a:rPr lang="en-US" sz="2200" dirty="0" err="1"/>
              <a:t>базу</a:t>
            </a:r>
            <a:r>
              <a:rPr lang="en-US" sz="2200" dirty="0"/>
              <a:t> </a:t>
            </a:r>
            <a:r>
              <a:rPr lang="en-US" sz="2200" dirty="0" err="1"/>
              <a:t>данных</a:t>
            </a:r>
            <a:r>
              <a:rPr lang="en-US" sz="2200" dirty="0"/>
              <a:t> </a:t>
            </a:r>
            <a:r>
              <a:rPr lang="en-US" sz="2200" dirty="0" err="1"/>
              <a:t>пользователя</a:t>
            </a:r>
            <a:r>
              <a:rPr lang="en-US" sz="2200" dirty="0"/>
              <a:t>, </a:t>
            </a:r>
            <a:r>
              <a:rPr lang="en-US" sz="2200" dirty="0" err="1"/>
              <a:t>также</a:t>
            </a:r>
            <a:r>
              <a:rPr lang="en-US" sz="2200" dirty="0"/>
              <a:t> </a:t>
            </a:r>
            <a:r>
              <a:rPr lang="en-US" sz="2200" dirty="0" err="1"/>
              <a:t>если</a:t>
            </a:r>
            <a:r>
              <a:rPr lang="en-US" sz="2200" dirty="0"/>
              <a:t> </a:t>
            </a:r>
            <a:r>
              <a:rPr lang="en-US" sz="2200" dirty="0" err="1"/>
              <a:t>уже</a:t>
            </a:r>
            <a:r>
              <a:rPr lang="en-US" sz="2200" dirty="0"/>
              <a:t> </a:t>
            </a:r>
            <a:r>
              <a:rPr lang="en-US" sz="2200" dirty="0" err="1"/>
              <a:t>есть</a:t>
            </a:r>
            <a:r>
              <a:rPr lang="en-US" sz="2200" dirty="0"/>
              <a:t> </a:t>
            </a:r>
            <a:r>
              <a:rPr lang="en-US" sz="2200" dirty="0" err="1"/>
              <a:t>аккаунт</a:t>
            </a:r>
            <a:r>
              <a:rPr lang="en-US" sz="2200" dirty="0"/>
              <a:t>, </a:t>
            </a:r>
            <a:r>
              <a:rPr lang="en-US" sz="2200" dirty="0" err="1"/>
              <a:t>то</a:t>
            </a:r>
            <a:r>
              <a:rPr lang="en-US" sz="2200" dirty="0"/>
              <a:t> </a:t>
            </a:r>
            <a:r>
              <a:rPr lang="en-US" sz="2200" dirty="0" err="1"/>
              <a:t>можно</a:t>
            </a:r>
            <a:r>
              <a:rPr lang="en-US" sz="2200" dirty="0"/>
              <a:t> </a:t>
            </a:r>
            <a:r>
              <a:rPr lang="en-US" sz="2200" dirty="0" err="1"/>
              <a:t>нажать</a:t>
            </a:r>
            <a:r>
              <a:rPr lang="en-US" sz="2200" dirty="0"/>
              <a:t> </a:t>
            </a:r>
            <a:r>
              <a:rPr lang="en-US" sz="2200" dirty="0" err="1"/>
              <a:t>кнопку</a:t>
            </a:r>
            <a:r>
              <a:rPr lang="en-US" sz="2200" dirty="0"/>
              <a:t> "</a:t>
            </a:r>
            <a:r>
              <a:rPr lang="en-US" sz="2200" dirty="0" err="1"/>
              <a:t>войдите</a:t>
            </a:r>
            <a:r>
              <a:rPr lang="en-US" sz="2200" dirty="0"/>
              <a:t>", </a:t>
            </a:r>
            <a:r>
              <a:rPr lang="en-US" sz="2200" dirty="0" err="1"/>
              <a:t>которая</a:t>
            </a:r>
            <a:r>
              <a:rPr lang="en-US" sz="2200" dirty="0"/>
              <a:t> </a:t>
            </a:r>
            <a:r>
              <a:rPr lang="en-US" sz="2200" dirty="0" err="1"/>
              <a:t>пренесёт</a:t>
            </a:r>
            <a:r>
              <a:rPr lang="en-US" sz="2200" dirty="0"/>
              <a:t> </a:t>
            </a:r>
            <a:r>
              <a:rPr lang="en-US" sz="2200" dirty="0" err="1"/>
              <a:t>на</a:t>
            </a:r>
            <a:r>
              <a:rPr lang="en-US" sz="2200" dirty="0"/>
              <a:t> </a:t>
            </a:r>
            <a:r>
              <a:rPr lang="en-US" sz="2200" dirty="0" err="1"/>
              <a:t>страницу</a:t>
            </a:r>
            <a:r>
              <a:rPr lang="en-US" sz="2200" dirty="0"/>
              <a:t> </a:t>
            </a:r>
            <a:r>
              <a:rPr lang="en-US" sz="2200" dirty="0" err="1"/>
              <a:t>авторизации</a:t>
            </a:r>
          </a:p>
        </p:txBody>
      </p:sp>
      <p:pic>
        <p:nvPicPr>
          <p:cNvPr id="4" name="Объект 3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BCB4CFB-6216-F438-5CD0-D9C17444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670" y="640080"/>
            <a:ext cx="510372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E9085-FB41-6DB7-FCE2-47399FC0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51AEAC-40FA-FE3C-C693-A64BC4FF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ru-RU" sz="3600"/>
              <a:t>АВТОРИЗАЦИЯ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B8E840-1A0B-9D0A-3A58-C225C87C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3" b="3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6E023B-3A4A-EC42-4525-64CC25BF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err="1">
                <a:solidFill>
                  <a:srgbClr val="7030A0"/>
                </a:solidFill>
              </a:rPr>
              <a:t>Страница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авторизации</a:t>
            </a:r>
            <a:r>
              <a:rPr lang="en-US" sz="1800" dirty="0">
                <a:solidFill>
                  <a:srgbClr val="7030A0"/>
                </a:solidFill>
              </a:rPr>
              <a:t>, с </a:t>
            </a:r>
            <a:r>
              <a:rPr lang="en-US" sz="1800" err="1">
                <a:solidFill>
                  <a:srgbClr val="7030A0"/>
                </a:solidFill>
              </a:rPr>
              <a:t>которой</a:t>
            </a:r>
            <a:r>
              <a:rPr lang="en-US" sz="1800" dirty="0">
                <a:solidFill>
                  <a:srgbClr val="7030A0"/>
                </a:solidFill>
              </a:rPr>
              <a:t> </a:t>
            </a:r>
            <a:r>
              <a:rPr lang="en-US" sz="1800" err="1">
                <a:solidFill>
                  <a:srgbClr val="7030A0"/>
                </a:solidFill>
              </a:rPr>
              <a:t>можно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перейте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аналогично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на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регистрацию</a:t>
            </a:r>
            <a:r>
              <a:rPr lang="en-US" sz="1800" dirty="0">
                <a:solidFill>
                  <a:srgbClr val="7030A0"/>
                </a:solidFill>
              </a:rPr>
              <a:t>, </a:t>
            </a:r>
            <a:r>
              <a:rPr lang="en-US" sz="1800" err="1">
                <a:solidFill>
                  <a:srgbClr val="7030A0"/>
                </a:solidFill>
              </a:rPr>
              <a:t>нажава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на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соответсвующую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err="1">
                <a:solidFill>
                  <a:srgbClr val="7030A0"/>
                </a:solidFill>
              </a:rPr>
              <a:t>кнопку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800" dirty="0" err="1">
                <a:solidFill>
                  <a:srgbClr val="7030A0"/>
                </a:solidFill>
              </a:rPr>
              <a:t>Если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пользователь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не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вошёл</a:t>
            </a:r>
            <a:r>
              <a:rPr lang="en-US" sz="1800" dirty="0">
                <a:solidFill>
                  <a:srgbClr val="7030A0"/>
                </a:solidFill>
              </a:rPr>
              <a:t> в </a:t>
            </a:r>
            <a:r>
              <a:rPr lang="en-US" sz="1800" dirty="0" err="1">
                <a:solidFill>
                  <a:srgbClr val="7030A0"/>
                </a:solidFill>
              </a:rPr>
              <a:t>аккаунт</a:t>
            </a:r>
            <a:r>
              <a:rPr lang="en-US" sz="1800" dirty="0">
                <a:solidFill>
                  <a:srgbClr val="7030A0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то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он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не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сможет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зайти</a:t>
            </a:r>
            <a:r>
              <a:rPr lang="en-US" sz="1800" dirty="0">
                <a:solidFill>
                  <a:srgbClr val="7030A0"/>
                </a:solidFill>
              </a:rPr>
              <a:t> в </a:t>
            </a:r>
            <a:r>
              <a:rPr lang="en-US" sz="1800" dirty="0" err="1">
                <a:solidFill>
                  <a:srgbClr val="7030A0"/>
                </a:solidFill>
              </a:rPr>
              <a:t>профиль</a:t>
            </a:r>
            <a:r>
              <a:rPr lang="en-US" sz="1800" dirty="0">
                <a:solidFill>
                  <a:srgbClr val="7030A0"/>
                </a:solidFill>
              </a:rPr>
              <a:t>, а </a:t>
            </a:r>
            <a:r>
              <a:rPr lang="en-US" sz="1800" dirty="0" err="1">
                <a:solidFill>
                  <a:srgbClr val="7030A0"/>
                </a:solidFill>
              </a:rPr>
              <a:t>также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лайкать</a:t>
            </a:r>
            <a:r>
              <a:rPr lang="en-US" sz="1800" dirty="0">
                <a:solidFill>
                  <a:srgbClr val="7030A0"/>
                </a:solidFill>
              </a:rPr>
              <a:t> и </a:t>
            </a:r>
            <a:r>
              <a:rPr lang="en-US" sz="1800" dirty="0" err="1">
                <a:solidFill>
                  <a:srgbClr val="7030A0"/>
                </a:solidFill>
              </a:rPr>
              <a:t>оставлять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комментарии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7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39AC99-DB5D-179E-1F56-5F9B3D2A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ПРОФИЛЬ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26859-DB9A-7013-7BA7-69977AC3573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Страница профиля, где можно, прочитать свои комментарии и редактировать свой профиль,нажав на соотвтетсвуюющие кнопки</a:t>
            </a:r>
          </a:p>
        </p:txBody>
      </p:sp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1A67D7-5F22-1475-A53B-B460526C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59" r="175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353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AFFB2-7F53-70B5-1780-C87F146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ru-RU" sz="3600"/>
              <a:t>РЕДАКТИРОВАНИЕ ПРОФИЛЯ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Объект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8D29EC-F6E3-13D5-7404-BDFCECA7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9" y="1719072"/>
            <a:ext cx="6124930" cy="4517136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39A2DE-5FFC-C150-B7CB-682085579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Редактирование</a:t>
            </a:r>
            <a:r>
              <a:rPr lang="en-US" sz="1800" dirty="0"/>
              <a:t> </a:t>
            </a:r>
            <a:r>
              <a:rPr lang="en-US" sz="1800" dirty="0" err="1"/>
              <a:t>профиля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575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1099D-DE2F-CE48-F888-D4BF7A75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8662D62-0710-E264-93FA-2C83C6DA4FB4}"/>
              </a:ext>
            </a:extLst>
          </p:cNvPr>
          <p:cNvSpPr/>
          <p:nvPr/>
        </p:nvSpPr>
        <p:spPr>
          <a:xfrm>
            <a:off x="7288772" y="5506994"/>
            <a:ext cx="1999348" cy="7245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3C4B7A4-92AD-3B7A-0A4C-2EC59DC00DA1}"/>
              </a:ext>
            </a:extLst>
          </p:cNvPr>
          <p:cNvSpPr/>
          <p:nvPr/>
        </p:nvSpPr>
        <p:spPr>
          <a:xfrm>
            <a:off x="623955" y="666684"/>
            <a:ext cx="1999348" cy="7245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33986CAE-D1A8-8096-14C9-19BD7963BBDA}"/>
              </a:ext>
            </a:extLst>
          </p:cNvPr>
          <p:cNvSpPr/>
          <p:nvPr/>
        </p:nvSpPr>
        <p:spPr>
          <a:xfrm>
            <a:off x="4197842" y="2630712"/>
            <a:ext cx="1999348" cy="724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1509498D-77C3-9CD3-F345-45800AC43234}"/>
              </a:ext>
            </a:extLst>
          </p:cNvPr>
          <p:cNvSpPr/>
          <p:nvPr/>
        </p:nvSpPr>
        <p:spPr>
          <a:xfrm>
            <a:off x="4197841" y="1536007"/>
            <a:ext cx="1999348" cy="72459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68D7BD2-36DD-B76F-8CB8-A325AB480A0F}"/>
              </a:ext>
            </a:extLst>
          </p:cNvPr>
          <p:cNvSpPr/>
          <p:nvPr/>
        </p:nvSpPr>
        <p:spPr>
          <a:xfrm>
            <a:off x="7911250" y="2448260"/>
            <a:ext cx="1999348" cy="724596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9A149EBF-B375-2689-A3C3-426224551123}"/>
              </a:ext>
            </a:extLst>
          </p:cNvPr>
          <p:cNvSpPr/>
          <p:nvPr/>
        </p:nvSpPr>
        <p:spPr>
          <a:xfrm>
            <a:off x="7814658" y="1214035"/>
            <a:ext cx="1999348" cy="724596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B92D9B7-3A53-0E81-4B17-7FE9CFE73D83}"/>
              </a:ext>
            </a:extLst>
          </p:cNvPr>
          <p:cNvSpPr/>
          <p:nvPr/>
        </p:nvSpPr>
        <p:spPr>
          <a:xfrm>
            <a:off x="1192771" y="2265810"/>
            <a:ext cx="1999348" cy="724596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847BE59-8F67-25A0-B8DC-01FB7ABEED37}"/>
              </a:ext>
            </a:extLst>
          </p:cNvPr>
          <p:cNvSpPr/>
          <p:nvPr/>
        </p:nvSpPr>
        <p:spPr>
          <a:xfrm>
            <a:off x="613222" y="4122515"/>
            <a:ext cx="2890136" cy="735328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543064A-00D7-E0C1-E594-D8CB17894D77}"/>
              </a:ext>
            </a:extLst>
          </p:cNvPr>
          <p:cNvSpPr/>
          <p:nvPr/>
        </p:nvSpPr>
        <p:spPr>
          <a:xfrm>
            <a:off x="194659" y="5142092"/>
            <a:ext cx="1999348" cy="7245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F72CB78-F46E-1D6B-2B52-21E01B23AF82}"/>
              </a:ext>
            </a:extLst>
          </p:cNvPr>
          <p:cNvSpPr/>
          <p:nvPr/>
        </p:nvSpPr>
        <p:spPr>
          <a:xfrm>
            <a:off x="5099363" y="3950797"/>
            <a:ext cx="1999348" cy="7245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8662D62-0710-E264-93FA-2C83C6DA4FB4}"/>
              </a:ext>
            </a:extLst>
          </p:cNvPr>
          <p:cNvSpPr/>
          <p:nvPr/>
        </p:nvSpPr>
        <p:spPr>
          <a:xfrm>
            <a:off x="7288772" y="5506994"/>
            <a:ext cx="1999348" cy="7245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D9F0F-6245-BAE7-0DB4-957F8636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717" y="6326"/>
            <a:ext cx="10515600" cy="1325563"/>
          </a:xfrm>
        </p:spPr>
        <p:txBody>
          <a:bodyPr/>
          <a:lstStyle/>
          <a:p>
            <a:r>
              <a:rPr lang="ru-RU" dirty="0"/>
              <a:t>СТРУКТУРА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811CD-DA97-D705-F274-701358D7BDFB}"/>
              </a:ext>
            </a:extLst>
          </p:cNvPr>
          <p:cNvSpPr txBox="1"/>
          <p:nvPr/>
        </p:nvSpPr>
        <p:spPr>
          <a:xfrm>
            <a:off x="4320739" y="169072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HOME - главная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3749A-5D76-2E31-D418-B21187B02066}"/>
              </a:ext>
            </a:extLst>
          </p:cNvPr>
          <p:cNvSpPr txBox="1"/>
          <p:nvPr/>
        </p:nvSpPr>
        <p:spPr>
          <a:xfrm>
            <a:off x="1577815" y="24528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профиль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EC6C4-1E2A-6E08-151C-78DF92AE2A21}"/>
              </a:ext>
            </a:extLst>
          </p:cNvPr>
          <p:cNvSpPr txBox="1"/>
          <p:nvPr/>
        </p:nvSpPr>
        <p:spPr>
          <a:xfrm>
            <a:off x="8051067" y="257634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регистрация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B962C-DE78-5ACA-C984-77449699ED79}"/>
              </a:ext>
            </a:extLst>
          </p:cNvPr>
          <p:cNvSpPr txBox="1"/>
          <p:nvPr/>
        </p:nvSpPr>
        <p:spPr>
          <a:xfrm>
            <a:off x="8050346" y="132359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Авторизация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82FA8-5B96-20ED-49C4-FAC1462476B3}"/>
              </a:ext>
            </a:extLst>
          </p:cNvPr>
          <p:cNvSpPr txBox="1"/>
          <p:nvPr/>
        </p:nvSpPr>
        <p:spPr>
          <a:xfrm>
            <a:off x="620040" y="8479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О разработчиках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D86F3-BE0E-DCE8-B8AF-C3CD467EFE7B}"/>
              </a:ext>
            </a:extLst>
          </p:cNvPr>
          <p:cNvSpPr txBox="1"/>
          <p:nvPr/>
        </p:nvSpPr>
        <p:spPr>
          <a:xfrm>
            <a:off x="614716" y="4315355"/>
            <a:ext cx="3151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Редактирование профиля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1A41-C9F3-573B-CF21-A905903A7530}"/>
              </a:ext>
            </a:extLst>
          </p:cNvPr>
          <p:cNvSpPr txBox="1"/>
          <p:nvPr/>
        </p:nvSpPr>
        <p:spPr>
          <a:xfrm>
            <a:off x="344249" y="5176821"/>
            <a:ext cx="31510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Просмотр своих комментариев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BB8A6-FD81-2A1A-A6E7-4A3F17679342}"/>
              </a:ext>
            </a:extLst>
          </p:cNvPr>
          <p:cNvSpPr txBox="1"/>
          <p:nvPr/>
        </p:nvSpPr>
        <p:spPr>
          <a:xfrm>
            <a:off x="4519151" y="2762032"/>
            <a:ext cx="3151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Поиск игр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6E631-041E-E95F-1F34-A2A27109F4A3}"/>
              </a:ext>
            </a:extLst>
          </p:cNvPr>
          <p:cNvSpPr txBox="1"/>
          <p:nvPr/>
        </p:nvSpPr>
        <p:spPr>
          <a:xfrm>
            <a:off x="5377743" y="4125046"/>
            <a:ext cx="31510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Карточки игр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20DAB-03A6-7A8A-4C98-19CA1542C311}"/>
              </a:ext>
            </a:extLst>
          </p:cNvPr>
          <p:cNvSpPr txBox="1"/>
          <p:nvPr/>
        </p:nvSpPr>
        <p:spPr>
          <a:xfrm>
            <a:off x="7444574" y="568940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/>
              <a:t>комментарии</a:t>
            </a: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D2B87B4B-98C2-EBA5-D103-44E1D9133CA6}"/>
              </a:ext>
            </a:extLst>
          </p:cNvPr>
          <p:cNvSpPr/>
          <p:nvPr/>
        </p:nvSpPr>
        <p:spPr>
          <a:xfrm rot="12600000">
            <a:off x="2627329" y="1103022"/>
            <a:ext cx="1529702" cy="5769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62CAA8FF-BA59-B6A2-4F8B-B774B4B47E8B}"/>
              </a:ext>
            </a:extLst>
          </p:cNvPr>
          <p:cNvSpPr/>
          <p:nvPr/>
        </p:nvSpPr>
        <p:spPr>
          <a:xfrm rot="1740000">
            <a:off x="6244146" y="1972346"/>
            <a:ext cx="1529702" cy="5769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26C92EE7-4E3C-40AF-083F-CEC4235A777B}"/>
              </a:ext>
            </a:extLst>
          </p:cNvPr>
          <p:cNvSpPr/>
          <p:nvPr/>
        </p:nvSpPr>
        <p:spPr>
          <a:xfrm>
            <a:off x="6287076" y="1296205"/>
            <a:ext cx="1529702" cy="5769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D8BA2308-075A-C5DE-B409-3CCE4BAA564F}"/>
              </a:ext>
            </a:extLst>
          </p:cNvPr>
          <p:cNvSpPr/>
          <p:nvPr/>
        </p:nvSpPr>
        <p:spPr>
          <a:xfrm rot="8280000">
            <a:off x="2799048" y="2079670"/>
            <a:ext cx="1529702" cy="5769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6F6A76E8-8048-DB22-6F05-A620DD1B0C6F}"/>
              </a:ext>
            </a:extLst>
          </p:cNvPr>
          <p:cNvSpPr/>
          <p:nvPr/>
        </p:nvSpPr>
        <p:spPr>
          <a:xfrm rot="5640000">
            <a:off x="1275048" y="3249501"/>
            <a:ext cx="1529702" cy="57699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3C31EB09-0EAA-2719-CD58-BF6749C356B5}"/>
              </a:ext>
            </a:extLst>
          </p:cNvPr>
          <p:cNvSpPr/>
          <p:nvPr/>
        </p:nvSpPr>
        <p:spPr>
          <a:xfrm rot="6240000">
            <a:off x="-640792" y="3721998"/>
            <a:ext cx="2420490" cy="57699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B83DC7C5-3603-CC7F-4446-D3BD447864BD}"/>
              </a:ext>
            </a:extLst>
          </p:cNvPr>
          <p:cNvSpPr/>
          <p:nvPr/>
        </p:nvSpPr>
        <p:spPr>
          <a:xfrm rot="5640000">
            <a:off x="5355221" y="3377605"/>
            <a:ext cx="660379" cy="56626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83C2C162-2987-D871-6192-DC66F90C8AD9}"/>
              </a:ext>
            </a:extLst>
          </p:cNvPr>
          <p:cNvSpPr/>
          <p:nvPr/>
        </p:nvSpPr>
        <p:spPr>
          <a:xfrm rot="5640000">
            <a:off x="5172770" y="2186309"/>
            <a:ext cx="660379" cy="56626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право 33">
            <a:extLst>
              <a:ext uri="{FF2B5EF4-FFF2-40B4-BE49-F238E27FC236}">
                <a16:creationId xmlns:a16="http://schemas.microsoft.com/office/drawing/2014/main" id="{530E7EC3-18EF-47AB-699D-813380C61E22}"/>
              </a:ext>
            </a:extLst>
          </p:cNvPr>
          <p:cNvSpPr/>
          <p:nvPr/>
        </p:nvSpPr>
        <p:spPr>
          <a:xfrm rot="5640000">
            <a:off x="8478347" y="2186309"/>
            <a:ext cx="660379" cy="56626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: вправо 34">
            <a:extLst>
              <a:ext uri="{FF2B5EF4-FFF2-40B4-BE49-F238E27FC236}">
                <a16:creationId xmlns:a16="http://schemas.microsoft.com/office/drawing/2014/main" id="{7CB6C131-3ED7-7C0C-0D0F-392717E2BE3B}"/>
              </a:ext>
            </a:extLst>
          </p:cNvPr>
          <p:cNvSpPr/>
          <p:nvPr/>
        </p:nvSpPr>
        <p:spPr>
          <a:xfrm rot="16200000">
            <a:off x="8499812" y="1617491"/>
            <a:ext cx="660379" cy="566261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C739C9F3-4D53-53DF-51E9-2165FCBF439C}"/>
              </a:ext>
            </a:extLst>
          </p:cNvPr>
          <p:cNvSpPr/>
          <p:nvPr/>
        </p:nvSpPr>
        <p:spPr>
          <a:xfrm rot="3780000">
            <a:off x="6666683" y="4901525"/>
            <a:ext cx="864294" cy="55552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4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Picture background">
            <a:extLst>
              <a:ext uri="{FF2B5EF4-FFF2-40B4-BE49-F238E27FC236}">
                <a16:creationId xmlns:a16="http://schemas.microsoft.com/office/drawing/2014/main" id="{BE9AED80-693B-CB89-D9C5-53B6C8A4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9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BBC4D7-7212-9A0A-CFC6-0BC6F6CC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цели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6FD0A5-336C-DA9D-823B-8C065171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15" y="2718054"/>
            <a:ext cx="4609120" cy="3125616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/>
              </a:rPr>
              <a:t>СДЕЛАТЬ САЙТ, С ПОМОЩЬЮ КОТОРОГО МОЖНО БУДЕТ ИСКАТЬ ИГРЫ И УЗНАВАТЬ ИНФОРМАЦИЮ О НИХ</a:t>
            </a:r>
          </a:p>
        </p:txBody>
      </p:sp>
      <p:sp>
        <p:nvSpPr>
          <p:cNvPr id="5" name="Стрелка: влево 4">
            <a:extLst>
              <a:ext uri="{FF2B5EF4-FFF2-40B4-BE49-F238E27FC236}">
                <a16:creationId xmlns:a16="http://schemas.microsoft.com/office/drawing/2014/main" id="{377EA6BB-01A4-FDB9-B7E3-76E916BF14FD}"/>
              </a:ext>
            </a:extLst>
          </p:cNvPr>
          <p:cNvSpPr/>
          <p:nvPr/>
        </p:nvSpPr>
        <p:spPr>
          <a:xfrm>
            <a:off x="4883153" y="-3388"/>
            <a:ext cx="1531230" cy="68564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43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34DCD-3431-BF82-24B0-E72CA2204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A28C43-DCA5-788E-F335-F6C33683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5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791DEA-DCD2-FB54-EC95-78A1DCD0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43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8D28BE-F7AE-6531-423E-94BCC7F8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 fontScale="77500" lnSpcReduction="20000"/>
          </a:bodyPr>
          <a:lstStyle/>
          <a:p>
            <a:r>
              <a:rPr lang="ru-RU" sz="2200" dirty="0"/>
              <a:t>На главной странице мы видим поисковую строку в которую можно написать название игры, а если после этого нажать на кнопку найти, то откроется новая страница с найденными играми.</a:t>
            </a:r>
          </a:p>
          <a:p>
            <a:r>
              <a:rPr lang="ru-RU" sz="2200" dirty="0"/>
              <a:t>Также присутствую кнопки: "Зарегистрироваться", "Войти", </a:t>
            </a:r>
            <a:r>
              <a:rPr lang="ru-RU" sz="2100" dirty="0"/>
              <a:t>"О нас" и</a:t>
            </a:r>
            <a:r>
              <a:rPr lang="ru-RU" sz="1700" dirty="0"/>
              <a:t> </a:t>
            </a:r>
            <a:r>
              <a:rPr lang="ru-RU" sz="2100" dirty="0"/>
              <a:t>"Профиль"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11465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28FA93-FD9A-59EA-CD93-453D21FD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ГЛАВНАЯ СТРАНИЦА</a:t>
            </a:r>
          </a:p>
        </p:txBody>
      </p:sp>
      <p:pic>
        <p:nvPicPr>
          <p:cNvPr id="4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8DDF3F-21D8-7EB8-3FA3-647BA0DA2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0C175-85EA-BD08-ADCF-5C894ACF3007}"/>
              </a:ext>
            </a:extLst>
          </p:cNvPr>
          <p:cNvSpPr txBox="1"/>
          <p:nvPr/>
        </p:nvSpPr>
        <p:spPr>
          <a:xfrm>
            <a:off x="404382" y="2604139"/>
            <a:ext cx="1616299" cy="369332"/>
          </a:xfrm>
          <a:prstGeom prst="rect">
            <a:avLst/>
          </a:prstGeom>
          <a:solidFill>
            <a:srgbClr val="7030A0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b="1" dirty="0">
                <a:solidFill>
                  <a:srgbClr val="FFFF00"/>
                </a:solidFill>
              </a:rPr>
              <a:t>регистрация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DFDC1-1D29-1060-EBC1-5C0246DDE2A8}"/>
              </a:ext>
            </a:extLst>
          </p:cNvPr>
          <p:cNvSpPr txBox="1"/>
          <p:nvPr/>
        </p:nvSpPr>
        <p:spPr>
          <a:xfrm>
            <a:off x="1121149" y="3427083"/>
            <a:ext cx="1530441" cy="369332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FFFF00"/>
                </a:solidFill>
              </a:rPr>
              <a:t>авторизация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E3635-5DDB-8258-1D86-9F287DD10456}"/>
              </a:ext>
            </a:extLst>
          </p:cNvPr>
          <p:cNvSpPr txBox="1"/>
          <p:nvPr/>
        </p:nvSpPr>
        <p:spPr>
          <a:xfrm>
            <a:off x="1739439" y="4562176"/>
            <a:ext cx="1830947" cy="646331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Информация о разработчиках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D2960-B627-8F94-D0B2-BAA1CDE31D3F}"/>
              </a:ext>
            </a:extLst>
          </p:cNvPr>
          <p:cNvSpPr txBox="1"/>
          <p:nvPr/>
        </p:nvSpPr>
        <p:spPr>
          <a:xfrm>
            <a:off x="9706919" y="1672240"/>
            <a:ext cx="1187003" cy="369332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rgbClr val="FFFF00"/>
                </a:solidFill>
              </a:rPr>
              <a:t>профиль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B35BD-1389-C3F8-D071-41506CFD23E8}"/>
              </a:ext>
            </a:extLst>
          </p:cNvPr>
          <p:cNvSpPr txBox="1"/>
          <p:nvPr/>
        </p:nvSpPr>
        <p:spPr>
          <a:xfrm>
            <a:off x="8239603" y="3511217"/>
            <a:ext cx="1755819" cy="365760"/>
          </a:xfrm>
          <a:prstGeom prst="rect">
            <a:avLst/>
          </a:prstGeom>
          <a:solidFill>
            <a:srgbClr val="7030A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кнопка поиска</a:t>
            </a: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3098E66C-DC5A-B3A9-F282-ACFFD32D44FA}"/>
              </a:ext>
            </a:extLst>
          </p:cNvPr>
          <p:cNvSpPr/>
          <p:nvPr/>
        </p:nvSpPr>
        <p:spPr>
          <a:xfrm rot="-2040000">
            <a:off x="2042361" y="2254346"/>
            <a:ext cx="1516284" cy="3220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589E8981-84F3-9973-6FF5-7D94E961A5EA}"/>
              </a:ext>
            </a:extLst>
          </p:cNvPr>
          <p:cNvSpPr/>
          <p:nvPr/>
        </p:nvSpPr>
        <p:spPr>
          <a:xfrm rot="18840000">
            <a:off x="2411657" y="2717447"/>
            <a:ext cx="2439270" cy="3542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29E024C5-1D95-DF6F-2CAC-62C5F126437C}"/>
              </a:ext>
            </a:extLst>
          </p:cNvPr>
          <p:cNvSpPr/>
          <p:nvPr/>
        </p:nvSpPr>
        <p:spPr>
          <a:xfrm rot="18180000">
            <a:off x="2820164" y="3133246"/>
            <a:ext cx="3169072" cy="36497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674F3873-A521-8C7E-F156-47B48A7195A9}"/>
              </a:ext>
            </a:extLst>
          </p:cNvPr>
          <p:cNvSpPr/>
          <p:nvPr/>
        </p:nvSpPr>
        <p:spPr>
          <a:xfrm rot="10680000">
            <a:off x="7684493" y="3514235"/>
            <a:ext cx="443045" cy="3542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FA319570-4A6B-81AD-FB1F-8200EC5E5BD3}"/>
              </a:ext>
            </a:extLst>
          </p:cNvPr>
          <p:cNvSpPr/>
          <p:nvPr/>
        </p:nvSpPr>
        <p:spPr>
          <a:xfrm rot="10680000">
            <a:off x="9122633" y="1721925"/>
            <a:ext cx="443045" cy="35423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10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ECB5329-A6FC-14AC-72E9-3D31C7A552FD}"/>
              </a:ext>
            </a:extLst>
          </p:cNvPr>
          <p:cNvSpPr/>
          <p:nvPr/>
        </p:nvSpPr>
        <p:spPr>
          <a:xfrm>
            <a:off x="3695279" y="10756"/>
            <a:ext cx="8319436" cy="279088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77A67-6B0D-4DCC-EA9D-77A10385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21" y="800993"/>
            <a:ext cx="3687491" cy="1594189"/>
          </a:xfrm>
        </p:spPr>
        <p:txBody>
          <a:bodyPr anchor="t">
            <a:normAutofit/>
          </a:bodyPr>
          <a:lstStyle/>
          <a:p>
            <a:r>
              <a:rPr lang="ru-RU" sz="3200" dirty="0">
                <a:solidFill>
                  <a:srgbClr val="7030A0"/>
                </a:solidFill>
                <a:latin typeface="Book Antiqua"/>
              </a:rPr>
              <a:t>СТРАНИЦА ПОИСКА ИГРЫ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B586D8-1DA0-1DCA-A45A-F86801BE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998" y="172006"/>
            <a:ext cx="6827915" cy="22172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 err="1">
                <a:solidFill>
                  <a:srgbClr val="FFFF00"/>
                </a:solidFill>
              </a:rPr>
              <a:t>После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нажатия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кнопку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найти</a:t>
            </a:r>
            <a:r>
              <a:rPr lang="en-US" sz="1800" dirty="0">
                <a:solidFill>
                  <a:srgbClr val="FFFF00"/>
                </a:solidFill>
              </a:rPr>
              <a:t>, </a:t>
            </a:r>
            <a:r>
              <a:rPr lang="en-US" sz="1800" dirty="0" err="1">
                <a:solidFill>
                  <a:srgbClr val="FFFF00"/>
                </a:solidFill>
              </a:rPr>
              <a:t>пользователя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прекидывает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</a:t>
            </a:r>
            <a:r>
              <a:rPr lang="en-US" sz="1800" dirty="0">
                <a:solidFill>
                  <a:srgbClr val="FFFF00"/>
                </a:solidFill>
              </a:rPr>
              <a:t> страницу с </a:t>
            </a:r>
            <a:r>
              <a:rPr lang="en-US" sz="1800" dirty="0" err="1">
                <a:solidFill>
                  <a:srgbClr val="FFFF00"/>
                </a:solidFill>
              </a:rPr>
              <a:t>найдеными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играми</a:t>
            </a:r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 err="1">
                <a:solidFill>
                  <a:srgbClr val="FFFF00"/>
                </a:solidFill>
              </a:rPr>
              <a:t>На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переднем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плане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можно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увидеть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самое</a:t>
            </a:r>
            <a:r>
              <a:rPr lang="en-US" sz="1800" dirty="0">
                <a:solidFill>
                  <a:srgbClr val="FFFF00"/>
                </a:solidFill>
              </a:rPr>
              <a:t> </a:t>
            </a:r>
            <a:r>
              <a:rPr lang="en-US" sz="1800" dirty="0" err="1">
                <a:solidFill>
                  <a:srgbClr val="FFFF00"/>
                </a:solidFill>
              </a:rPr>
              <a:t>близкое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совпадение</a:t>
            </a:r>
            <a:r>
              <a:rPr lang="en-US" sz="1800" dirty="0">
                <a:solidFill>
                  <a:srgbClr val="FFFF00"/>
                </a:solidFill>
              </a:rPr>
              <a:t> с </a:t>
            </a:r>
            <a:r>
              <a:rPr lang="en-US" sz="1800" dirty="0" err="1">
                <a:solidFill>
                  <a:srgbClr val="FFFF00"/>
                </a:solidFill>
              </a:rPr>
              <a:t>написаным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тестом</a:t>
            </a:r>
            <a:r>
              <a:rPr lang="en-US" sz="1800" dirty="0">
                <a:solidFill>
                  <a:srgbClr val="FFFF00"/>
                </a:solidFill>
              </a:rPr>
              <a:t>,</a:t>
            </a:r>
          </a:p>
          <a:p>
            <a:r>
              <a:rPr lang="en-US" sz="1800" dirty="0" err="1">
                <a:solidFill>
                  <a:srgbClr val="FFFF00"/>
                </a:solidFill>
              </a:rPr>
              <a:t>Так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как</a:t>
            </a:r>
            <a:r>
              <a:rPr lang="en-US" sz="1800" dirty="0">
                <a:solidFill>
                  <a:srgbClr val="FFFF00"/>
                </a:solidFill>
              </a:rPr>
              <a:t> к </a:t>
            </a:r>
            <a:r>
              <a:rPr lang="en-US" sz="1800" dirty="0" err="1">
                <a:solidFill>
                  <a:srgbClr val="FFFF00"/>
                </a:solidFill>
              </a:rPr>
              <a:t>одному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названию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может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подходить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несколько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игр</a:t>
            </a:r>
            <a:r>
              <a:rPr lang="en-US" sz="1800" dirty="0">
                <a:solidFill>
                  <a:srgbClr val="FFFF00"/>
                </a:solidFill>
              </a:rPr>
              <a:t>, </a:t>
            </a:r>
            <a:r>
              <a:rPr lang="en-US" sz="1800" dirty="0" err="1">
                <a:solidFill>
                  <a:srgbClr val="FFFF00"/>
                </a:solidFill>
              </a:rPr>
              <a:t>то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работает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также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система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похожих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игр</a:t>
            </a:r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 err="1">
                <a:solidFill>
                  <a:srgbClr val="FFFF00"/>
                </a:solidFill>
              </a:rPr>
              <a:t>На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каждой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игре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есть</a:t>
            </a:r>
            <a:r>
              <a:rPr lang="en-US" sz="1800" dirty="0">
                <a:solidFill>
                  <a:srgbClr val="FFFF00"/>
                </a:solidFill>
              </a:rPr>
              <a:t> </a:t>
            </a:r>
            <a:r>
              <a:rPr lang="en-US" sz="1800" dirty="0" err="1">
                <a:solidFill>
                  <a:srgbClr val="FFFF00"/>
                </a:solidFill>
              </a:rPr>
              <a:t>картинка</a:t>
            </a:r>
            <a:r>
              <a:rPr lang="en-US" sz="1800" dirty="0">
                <a:solidFill>
                  <a:srgbClr val="FFFF00"/>
                </a:solidFill>
              </a:rPr>
              <a:t> </a:t>
            </a:r>
            <a:r>
              <a:rPr lang="en-US" sz="1800" dirty="0" err="1">
                <a:solidFill>
                  <a:srgbClr val="FFFF00"/>
                </a:solidFill>
              </a:rPr>
              <a:t>кнопка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обзор</a:t>
            </a:r>
            <a:r>
              <a:rPr lang="en-US" sz="1800" dirty="0">
                <a:solidFill>
                  <a:srgbClr val="FFFF00"/>
                </a:solidFill>
              </a:rPr>
              <a:t>, </a:t>
            </a:r>
            <a:r>
              <a:rPr lang="en-US" sz="1800" dirty="0" err="1">
                <a:solidFill>
                  <a:srgbClr val="FFFF00"/>
                </a:solidFill>
              </a:rPr>
              <a:t>которая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отправляет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пользоваетля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на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страницу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 err="1">
                <a:solidFill>
                  <a:srgbClr val="FFFF00"/>
                </a:solidFill>
              </a:rPr>
              <a:t>игры</a:t>
            </a:r>
            <a:endParaRPr lang="en-US" sz="180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  </a:t>
            </a:r>
          </a:p>
        </p:txBody>
      </p:sp>
      <p:pic>
        <p:nvPicPr>
          <p:cNvPr id="4" name="Объект 3" descr="Изображение выглядит как текст, снимок экрана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FBDEF9-50A2-E23A-EB1D-AE0D4126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85" b="10159"/>
          <a:stretch/>
        </p:blipFill>
        <p:spPr>
          <a:xfrm>
            <a:off x="-2" y="2818262"/>
            <a:ext cx="12192002" cy="4039737"/>
          </a:xfrm>
          <a:prstGeom prst="rect">
            <a:avLst/>
          </a:prstGeom>
        </p:spPr>
      </p:pic>
      <p:grpSp>
        <p:nvGrpSpPr>
          <p:cNvPr id="14" name="Group 10">
            <a:extLst>
              <a:ext uri="{FF2B5EF4-FFF2-40B4-BE49-F238E27FC236}">
                <a16:creationId xmlns:a16="http://schemas.microsoft.com/office/drawing/2014/main" id="{F2221BB3-7B5D-C899-7745-66D7AC32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D2D571-38D7-DB0F-166C-14FEDA700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8AEF72-50CD-C201-F6BF-C595BBBE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099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BC016-75AF-7C69-D818-128D1E47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DA00C51-75C3-4137-6A15-F7EF161E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ru-RU">
                <a:solidFill>
                  <a:schemeClr val="bg1"/>
                </a:solidFill>
              </a:rPr>
              <a:t>СИСТЕМА ПОИСКА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3A318E9-A2C2-A7E4-710E-0B4C2B54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НА ПРИМЕРЕ СЕРИИ ИГР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"RESIDENT EVIL"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Первая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картинка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показывает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главную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игру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Вторая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показывает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похожии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игры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Рисунок 14" descr="Изображение выглядит как текст, снимок экрана, графический дизайн, коллаж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E787BC-6704-ABAA-0E4B-7F050435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89" y="3236807"/>
            <a:ext cx="4763801" cy="2763003"/>
          </a:xfrm>
          <a:prstGeom prst="rect">
            <a:avLst/>
          </a:prstGeom>
        </p:spPr>
      </p:pic>
      <p:pic>
        <p:nvPicPr>
          <p:cNvPr id="10" name="Объект 9" descr="Изображение выглядит как текст, снимок экрана, графический дизайн, Графи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581A3C-D5B2-A805-50A5-94D34FBC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445" y="401580"/>
            <a:ext cx="4731144" cy="2359649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18C0C-917C-73F0-5486-50BA26671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8" name="Rectangle 247">
            <a:extLst>
              <a:ext uri="{FF2B5EF4-FFF2-40B4-BE49-F238E27FC236}">
                <a16:creationId xmlns:a16="http://schemas.microsoft.com/office/drawing/2014/main" id="{F1E7273E-E5A3-4B1D-BE3E-56F045D9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4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C4949-F669-3041-8729-D286396E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ru-RU"/>
              <a:t>СТРАНИЦА ИГРЫ</a:t>
            </a:r>
          </a:p>
        </p:txBody>
      </p:sp>
      <p:pic>
        <p:nvPicPr>
          <p:cNvPr id="10" name="Рисунок 9" descr="Изображение выглядит как текст, Шрифт, снимок экрана, желт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68CA69-9306-8A98-0DE3-88A81B82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" y="1091368"/>
            <a:ext cx="3940444" cy="85614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Шрифт, логотип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980BC5-73BC-9694-75A7-F156A893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7" y="3073509"/>
            <a:ext cx="3940445" cy="717480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снимок экрана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8C1A78-F51C-E298-427D-11CCCDA2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48" y="4443540"/>
            <a:ext cx="1328244" cy="1770992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EBB55C1-365A-640C-211A-ABFA468DC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НА СТРАНИЦЕ ИГРЫ  можно увидеть всю информацию, которая содержится  в стиме, например описание или видео к игре</a:t>
            </a:r>
          </a:p>
          <a:p>
            <a:endParaRPr lang="en-US" sz="2000"/>
          </a:p>
          <a:p>
            <a:r>
              <a:rPr lang="en-US" sz="2000"/>
              <a:t>Если пролистать Вниз то можно будет увидеть кнопку с ценой, при нажатии на которую пользователя пренесёт на страницу в STEAM этой игры</a:t>
            </a:r>
          </a:p>
          <a:p>
            <a:endParaRPr lang="en-US" sz="2000"/>
          </a:p>
          <a:p>
            <a:r>
              <a:rPr lang="en-US" sz="2000"/>
              <a:t>Ещё присутствует кнопка Читать комментарии, где можно увидет отзывы других пользователей, а также оставить свой</a:t>
            </a:r>
          </a:p>
        </p:txBody>
      </p:sp>
    </p:spTree>
    <p:extLst>
      <p:ext uri="{BB962C8B-B14F-4D97-AF65-F5344CB8AC3E}">
        <p14:creationId xmlns:p14="http://schemas.microsoft.com/office/powerpoint/2010/main" val="393977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DF9C2-B615-B895-D14F-7A7612CC7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57F4E87-E5D2-E740-45AB-AAD09141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6428"/>
            <a:ext cx="5294716" cy="38651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 descr="Изображение выглядит как текст, снимок экрана, Цифровая сборк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59F747-FC8A-239D-4DAB-8FDA0C33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96429"/>
            <a:ext cx="5294715" cy="386514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750C06-56CC-6C08-C0D2-40351160964E}"/>
              </a:ext>
            </a:extLst>
          </p:cNvPr>
          <p:cNvSpPr/>
          <p:nvPr/>
        </p:nvSpPr>
        <p:spPr>
          <a:xfrm>
            <a:off x="987879" y="5519057"/>
            <a:ext cx="4612821" cy="63953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04960EE-1069-0E03-50B0-0E7392F8A826}"/>
              </a:ext>
            </a:extLst>
          </p:cNvPr>
          <p:cNvSpPr/>
          <p:nvPr/>
        </p:nvSpPr>
        <p:spPr>
          <a:xfrm>
            <a:off x="6591568" y="5520744"/>
            <a:ext cx="4612821" cy="6395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C532E-1ECC-E685-9AFF-74B309030B35}"/>
              </a:ext>
            </a:extLst>
          </p:cNvPr>
          <p:cNvSpPr txBox="1"/>
          <p:nvPr/>
        </p:nvSpPr>
        <p:spPr>
          <a:xfrm>
            <a:off x="1226497" y="5630422"/>
            <a:ext cx="4138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FFC000"/>
                </a:solidFill>
              </a:rPr>
              <a:t>Дополнения и другая информация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2E4F6-AE7E-8254-7058-5A32D74BCF80}"/>
              </a:ext>
            </a:extLst>
          </p:cNvPr>
          <p:cNvSpPr txBox="1"/>
          <p:nvPr/>
        </p:nvSpPr>
        <p:spPr>
          <a:xfrm>
            <a:off x="7632279" y="564655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rgbClr val="FFC000"/>
                </a:solidFill>
              </a:rPr>
              <a:t>Видеоролик игры</a:t>
            </a:r>
          </a:p>
        </p:txBody>
      </p:sp>
    </p:spTree>
    <p:extLst>
      <p:ext uri="{BB962C8B-B14F-4D97-AF65-F5344CB8AC3E}">
        <p14:creationId xmlns:p14="http://schemas.microsoft.com/office/powerpoint/2010/main" val="36738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640FD-CD76-68D1-0A27-96135FE7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ru-RU" dirty="0"/>
              <a:t>Комментарии</a:t>
            </a:r>
          </a:p>
        </p:txBody>
      </p:sp>
      <p:pic>
        <p:nvPicPr>
          <p:cNvPr id="4" name="Объект 3" descr="Изображение выглядит как текст, снимок экрана, Мобильный телефон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7E84F1-11B0-9C03-1436-883A7C5D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1565900"/>
            <a:ext cx="9875259" cy="444386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5182C19C-C6D0-DB81-A576-5953580C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 fontScale="92500"/>
          </a:bodyPr>
          <a:lstStyle/>
          <a:p>
            <a:r>
              <a:rPr lang="en-US" sz="2000" dirty="0" err="1"/>
              <a:t>Изначальная</a:t>
            </a:r>
            <a:r>
              <a:rPr lang="en-US" sz="2000" dirty="0"/>
              <a:t> </a:t>
            </a:r>
            <a:r>
              <a:rPr lang="en-US" sz="2000" dirty="0" err="1"/>
              <a:t>страница</a:t>
            </a:r>
            <a:r>
              <a:rPr lang="en-US" sz="2000" dirty="0"/>
              <a:t> </a:t>
            </a:r>
            <a:r>
              <a:rPr lang="en-US" sz="2000" dirty="0" err="1"/>
              <a:t>комментариев</a:t>
            </a:r>
            <a:r>
              <a:rPr lang="en-US" sz="2000" dirty="0"/>
              <a:t> к </a:t>
            </a:r>
            <a:r>
              <a:rPr lang="en-US" sz="2000" dirty="0" err="1"/>
              <a:t>игре</a:t>
            </a:r>
            <a:r>
              <a:rPr lang="en-US" sz="2000" dirty="0"/>
              <a:t> </a:t>
            </a:r>
            <a:r>
              <a:rPr lang="en-US" sz="2000" dirty="0" err="1"/>
              <a:t>при</a:t>
            </a:r>
            <a:r>
              <a:rPr lang="en-US" sz="2000" dirty="0"/>
              <a:t> </a:t>
            </a:r>
            <a:r>
              <a:rPr lang="en-US" sz="2000" dirty="0" err="1"/>
              <a:t>нажатии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кнопку</a:t>
            </a:r>
            <a:r>
              <a:rPr lang="en-US" sz="2000" dirty="0"/>
              <a:t> "</a:t>
            </a:r>
            <a:r>
              <a:rPr lang="en-US" sz="2000" dirty="0" err="1"/>
              <a:t>Читать</a:t>
            </a:r>
            <a:r>
              <a:rPr lang="en-US" sz="2000" dirty="0"/>
              <a:t> </a:t>
            </a:r>
            <a:r>
              <a:rPr lang="en-US" sz="2000" dirty="0" err="1"/>
              <a:t>комментарии</a:t>
            </a:r>
            <a:r>
              <a:rPr lang="en-US" sz="2000" dirty="0"/>
              <a:t>"</a:t>
            </a:r>
          </a:p>
          <a:p>
            <a:r>
              <a:rPr lang="en-US" sz="2000" dirty="0" err="1"/>
              <a:t>Если</a:t>
            </a:r>
            <a:r>
              <a:rPr lang="en-US" sz="2000" dirty="0"/>
              <a:t> к </a:t>
            </a:r>
            <a:r>
              <a:rPr lang="en-US" sz="2000" dirty="0" err="1"/>
              <a:t>игре</a:t>
            </a:r>
            <a:r>
              <a:rPr lang="en-US" sz="2000" dirty="0"/>
              <a:t> </a:t>
            </a:r>
            <a:r>
              <a:rPr lang="en-US" sz="2000" dirty="0" err="1"/>
              <a:t>ещё</a:t>
            </a:r>
            <a:r>
              <a:rPr lang="en-US" sz="2000" dirty="0"/>
              <a:t> </a:t>
            </a:r>
            <a:r>
              <a:rPr lang="en-US" sz="2000" dirty="0" err="1"/>
              <a:t>никто</a:t>
            </a:r>
            <a:r>
              <a:rPr lang="en-US" sz="2000" dirty="0"/>
              <a:t> </a:t>
            </a:r>
            <a:r>
              <a:rPr lang="en-US" sz="2000" dirty="0" err="1"/>
              <a:t>не</a:t>
            </a:r>
            <a:r>
              <a:rPr lang="en-US" sz="2000" dirty="0"/>
              <a:t> </a:t>
            </a:r>
            <a:r>
              <a:rPr lang="en-US" sz="2000" dirty="0" err="1"/>
              <a:t>писал</a:t>
            </a:r>
            <a:r>
              <a:rPr lang="en-US" sz="2000" dirty="0"/>
              <a:t> </a:t>
            </a:r>
            <a:r>
              <a:rPr lang="en-US" sz="2000" dirty="0" err="1"/>
              <a:t>свой</a:t>
            </a:r>
            <a:r>
              <a:rPr lang="en-US" sz="2000" dirty="0"/>
              <a:t> </a:t>
            </a:r>
            <a:r>
              <a:rPr lang="en-US" sz="2000" dirty="0" err="1"/>
              <a:t>отзыв</a:t>
            </a:r>
            <a:r>
              <a:rPr lang="en-US" sz="2000" dirty="0"/>
              <a:t>, </a:t>
            </a:r>
            <a:r>
              <a:rPr lang="en-US" sz="2000" dirty="0" err="1"/>
              <a:t>то</a:t>
            </a:r>
            <a:r>
              <a:rPr lang="en-US" sz="2000" dirty="0"/>
              <a:t> </a:t>
            </a:r>
            <a:r>
              <a:rPr lang="en-US" sz="2000" dirty="0" err="1"/>
              <a:t>сраница</a:t>
            </a:r>
            <a:r>
              <a:rPr lang="en-US" sz="2000" dirty="0"/>
              <a:t> </a:t>
            </a:r>
            <a:r>
              <a:rPr lang="en-US" sz="2000" dirty="0" err="1"/>
              <a:t>будет</a:t>
            </a:r>
            <a:r>
              <a:rPr lang="en-US" sz="2000" dirty="0"/>
              <a:t> </a:t>
            </a:r>
            <a:r>
              <a:rPr lang="en-US" sz="2000" dirty="0" err="1"/>
              <a:t>пустая</a:t>
            </a:r>
            <a:r>
              <a:rPr lang="en-US" sz="2000" dirty="0"/>
              <a:t>, </a:t>
            </a:r>
            <a:r>
              <a:rPr lang="en-US" sz="2000" dirty="0" err="1"/>
              <a:t>но</a:t>
            </a:r>
            <a:r>
              <a:rPr lang="en-US" sz="2000" dirty="0"/>
              <a:t> </a:t>
            </a:r>
            <a:r>
              <a:rPr lang="en-US" sz="2000" dirty="0" err="1"/>
              <a:t>всегда</a:t>
            </a:r>
            <a:r>
              <a:rPr lang="en-US" sz="2000" dirty="0"/>
              <a:t> </a:t>
            </a:r>
            <a:r>
              <a:rPr lang="en-US" sz="2000" dirty="0" err="1"/>
              <a:t>наверху</a:t>
            </a:r>
            <a:r>
              <a:rPr lang="en-US" sz="2000" dirty="0"/>
              <a:t> </a:t>
            </a:r>
            <a:r>
              <a:rPr lang="en-US" sz="2000" dirty="0" err="1"/>
              <a:t>справа</a:t>
            </a:r>
            <a:r>
              <a:rPr lang="en-US" sz="2000" dirty="0"/>
              <a:t> </a:t>
            </a:r>
            <a:r>
              <a:rPr lang="en-US" sz="2000" dirty="0" err="1"/>
              <a:t>будут</a:t>
            </a:r>
            <a:r>
              <a:rPr lang="en-US" sz="2000" dirty="0"/>
              <a:t> </a:t>
            </a:r>
            <a:r>
              <a:rPr lang="en-US" sz="2000" dirty="0" err="1"/>
              <a:t>кнопки</a:t>
            </a:r>
            <a:r>
              <a:rPr lang="en-US" sz="2000" dirty="0"/>
              <a:t>: "НАЗАД" и "ОСТАВИТЬ КОММЕНТАРИЙ" </a:t>
            </a:r>
            <a:r>
              <a:rPr lang="en-US" sz="2000" dirty="0" err="1"/>
              <a:t>назад</a:t>
            </a:r>
            <a:r>
              <a:rPr lang="en-US" sz="2000" dirty="0"/>
              <a:t> - </a:t>
            </a:r>
            <a:r>
              <a:rPr lang="en-US" sz="2000" dirty="0" err="1"/>
              <a:t>возвращает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страницу</a:t>
            </a:r>
            <a:r>
              <a:rPr lang="en-US" sz="2000" dirty="0"/>
              <a:t> </a:t>
            </a:r>
            <a:r>
              <a:rPr lang="en-US" sz="2000" dirty="0" err="1"/>
              <a:t>игры</a:t>
            </a:r>
            <a:r>
              <a:rPr lang="en-US" sz="2000" dirty="0"/>
              <a:t>, а </a:t>
            </a:r>
            <a:r>
              <a:rPr lang="en-US" sz="2000" dirty="0" err="1"/>
              <a:t>вторая</a:t>
            </a:r>
            <a:r>
              <a:rPr lang="en-US" sz="2000" dirty="0"/>
              <a:t> </a:t>
            </a:r>
            <a:r>
              <a:rPr lang="en-US" sz="2000" dirty="0" err="1"/>
              <a:t>кнопка</a:t>
            </a:r>
            <a:r>
              <a:rPr lang="en-US" sz="2000" dirty="0"/>
              <a:t> </a:t>
            </a:r>
            <a:r>
              <a:rPr lang="en-US" sz="2000" dirty="0" err="1"/>
              <a:t>переносит</a:t>
            </a:r>
            <a:r>
              <a:rPr lang="en-US" sz="2000" dirty="0"/>
              <a:t> </a:t>
            </a:r>
            <a:r>
              <a:rPr lang="en-US" sz="2000" dirty="0" err="1"/>
              <a:t>пользователя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форму</a:t>
            </a:r>
            <a:r>
              <a:rPr lang="en-US" sz="2000" dirty="0"/>
              <a:t> </a:t>
            </a:r>
            <a:r>
              <a:rPr lang="en-US" sz="2000" dirty="0" err="1"/>
              <a:t>написания</a:t>
            </a:r>
            <a:r>
              <a:rPr lang="en-US" sz="2000" dirty="0"/>
              <a:t> </a:t>
            </a:r>
            <a:r>
              <a:rPr lang="en-US" sz="2000" dirty="0" err="1"/>
              <a:t>комментария</a:t>
            </a:r>
          </a:p>
        </p:txBody>
      </p:sp>
    </p:spTree>
    <p:extLst>
      <p:ext uri="{BB962C8B-B14F-4D97-AF65-F5344CB8AC3E}">
        <p14:creationId xmlns:p14="http://schemas.microsoft.com/office/powerpoint/2010/main" val="11784579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D25D444-B810-4ED3-A7DB-9A2B168BAA31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Поисковик(парсер)</vt:lpstr>
      <vt:lpstr>цели</vt:lpstr>
      <vt:lpstr>ГЛАВНАЯ СТРАНИЦА</vt:lpstr>
      <vt:lpstr>ГЛАВНАЯ СТРАНИЦА</vt:lpstr>
      <vt:lpstr>СТРАНИЦА ПОИСКА ИГРЫ</vt:lpstr>
      <vt:lpstr>СИСТЕМА ПОИСКА</vt:lpstr>
      <vt:lpstr>СТРАНИЦА ИГРЫ</vt:lpstr>
      <vt:lpstr>Презентация PowerPoint</vt:lpstr>
      <vt:lpstr>Комментарии</vt:lpstr>
      <vt:lpstr>РЕГИСТРАЦИЯ</vt:lpstr>
      <vt:lpstr>АВТОРИЗАЦИЯ</vt:lpstr>
      <vt:lpstr>ПРОФИЛЬ</vt:lpstr>
      <vt:lpstr>РЕДАКТИРОВАНИЕ ПРОФИЛЯ</vt:lpstr>
      <vt:lpstr>СТРУКТУРА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413</cp:revision>
  <dcterms:created xsi:type="dcterms:W3CDTF">2025-05-03T03:59:34Z</dcterms:created>
  <dcterms:modified xsi:type="dcterms:W3CDTF">2025-05-10T06:05:38Z</dcterms:modified>
</cp:coreProperties>
</file>